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09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075" autoAdjust="0"/>
  </p:normalViewPr>
  <p:slideViewPr>
    <p:cSldViewPr snapToGrid="0">
      <p:cViewPr varScale="1">
        <p:scale>
          <a:sx n="100" d="100"/>
          <a:sy n="100" d="100"/>
        </p:scale>
        <p:origin x="714" y="114"/>
      </p:cViewPr>
      <p:guideLst>
        <p:guide orient="horz" pos="2155"/>
        <p:guide pos="3839"/>
      </p:guideLst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954" y="72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04CCF04-4723-4D11-9F2A-34BF025E83E5}" type="datetime1">
              <a:rPr lang="ko-KR" altLang="en-US"/>
              <a:pPr lvl="0">
                <a:defRPr/>
              </a:pPr>
              <a:t>2023-12-18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3DDD0D88-27D1-4310-A5B2-CD052A9B81D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gif>
</file>

<file path=ppt/media/image3.gif>
</file>

<file path=ppt/media/image4.gif>
</file>

<file path=ppt/media/image5.png>
</file>

<file path=ppt/media/image6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3D3A3FD-7266-450E-AAD8-DFF2125B6F72}" type="datetime1">
              <a:rPr lang="ko-KR" altLang="en-US"/>
              <a:pPr lvl="0">
                <a:defRPr/>
              </a:pPr>
              <a:t>2023-12-18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B17CDC2-9F4D-47A7-8116-D15B3BD1AC9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rgbClr val="5B5B5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40A130E-E3B8-4EBE-931F-81B26B8448AA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00C6A38-4290-41DD-B95C-4155372FD4A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A348888-F454-4AD2-BA62-3AF29D9807C0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첫째 목차</a:t>
            </a:r>
          </a:p>
          <a:p>
            <a:pPr lvl="0">
              <a:defRPr/>
            </a:pPr>
            <a:r>
              <a:rPr lang="ko-KR" altLang="en-US" dirty="0"/>
              <a:t>둘째 목차</a:t>
            </a:r>
          </a:p>
          <a:p>
            <a:pPr lvl="0">
              <a:defRPr/>
            </a:pPr>
            <a:r>
              <a:rPr lang="ko-KR" altLang="en-US" dirty="0"/>
              <a:t>셋째 목차</a:t>
            </a:r>
          </a:p>
          <a:p>
            <a:pPr lvl="0">
              <a:defRPr/>
            </a:pPr>
            <a:r>
              <a:rPr lang="ko-KR" altLang="en-US" dirty="0"/>
              <a:t>넷째 목차</a:t>
            </a:r>
          </a:p>
          <a:p>
            <a:pPr lvl="0">
              <a:defRPr/>
            </a:pPr>
            <a:r>
              <a:rPr lang="ko-KR" altLang="en-US" dirty="0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6FEC12-A4C9-4837-AF94-AD867782C04C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7F84A3-4F29-4053-ACFD-1BAF2D3F140C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04200" y="2495800"/>
            <a:ext cx="7583600" cy="18664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solidFill>
                  <a:srgbClr val="5B5B5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717600" y="1444400"/>
            <a:ext cx="6756800" cy="7808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pPr lvl="0">
              <a:defRPr/>
            </a:pPr>
            <a:r>
              <a:rPr lang="ko-KR" altLang="en-US"/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17600" y="4660600"/>
            <a:ext cx="6756800" cy="6976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rgbClr val="5B5B5B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pPr lvl="0">
              <a:defRPr/>
            </a:pPr>
            <a:r>
              <a:rPr lang="ko-KR" altLang="en-US" dirty="0"/>
              <a:t>클릭하여 마스터 부제목 스타일 편집</a:t>
            </a:r>
            <a:endParaRPr dirty="0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7254400" cy="7636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>
            <a:lvl1pPr marL="230400" lvl="0" indent="-230400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Char char="❖"/>
              <a:defRPr sz="1533">
                <a:solidFill>
                  <a:srgbClr val="434343"/>
                </a:solidFill>
              </a:defRPr>
            </a:lvl1pPr>
            <a:lvl2pPr marL="812780" lvl="1" indent="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en-US" altLang="ko-KR"/>
              <a:t>Asdaewf</a:t>
            </a:r>
          </a:p>
          <a:p>
            <a:pPr lvl="1">
              <a:defRPr/>
            </a:pPr>
            <a:r>
              <a:rPr lang="en-US" altLang="ko-KR"/>
              <a:t>Awefawef</a:t>
            </a:r>
          </a:p>
          <a:p>
            <a:pPr lvl="2">
              <a:defRPr/>
            </a:pPr>
            <a:r>
              <a:rPr lang="en-US" altLang="ko-KR"/>
              <a:t>awef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  <a:lvl2pPr>
              <a:defRPr>
                <a:solidFill>
                  <a:srgbClr val="5B5B5B"/>
                </a:solidFill>
              </a:defRPr>
            </a:lvl2pPr>
            <a:lvl3pPr>
              <a:defRPr>
                <a:solidFill>
                  <a:srgbClr val="5B5B5B"/>
                </a:solidFill>
              </a:defRPr>
            </a:lvl3pPr>
            <a:lvl4pPr>
              <a:defRPr>
                <a:solidFill>
                  <a:srgbClr val="5B5B5B"/>
                </a:solidFill>
              </a:defRPr>
            </a:lvl4pPr>
            <a:lvl5pPr>
              <a:defRPr>
                <a:solidFill>
                  <a:srgbClr val="5B5B5B"/>
                </a:solidFill>
              </a:defRPr>
            </a:lvl5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953836A-82A3-4C8B-9D31-CD724F3673ED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D2EBAF6-36D0-4DD8-B695-D4C1B37E35D6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5B5B5B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0728D28-603B-4EFC-80F8-17E5E9107035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27A1F4E-0809-4239-8034-C38E431DAF92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E0DA496-7307-4E8B-88DE-CB97B48BAB6F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8721E90-850C-410B-8B89-8394F580CFDA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B5B5B"/>
                </a:solidFill>
              </a:defRPr>
            </a:lvl1pPr>
          </a:lstStyle>
          <a:p>
            <a:pPr lvl="0">
              <a:defRPr/>
            </a:pP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>
                <a:solidFill>
                  <a:srgbClr val="5B5B5B"/>
                </a:solidFill>
              </a:defRPr>
            </a:lvl1pPr>
            <a:lvl2pPr>
              <a:defRPr sz="2000">
                <a:solidFill>
                  <a:srgbClr val="5B5B5B"/>
                </a:solidFill>
              </a:defRPr>
            </a:lvl2pPr>
            <a:lvl3pPr>
              <a:defRPr sz="1800">
                <a:solidFill>
                  <a:srgbClr val="5B5B5B"/>
                </a:solidFill>
              </a:defRPr>
            </a:lvl3pPr>
            <a:lvl4pPr>
              <a:defRPr sz="1600">
                <a:solidFill>
                  <a:srgbClr val="5B5B5B"/>
                </a:solidFill>
              </a:defRPr>
            </a:lvl4pPr>
            <a:lvl5pPr>
              <a:defRPr sz="1600">
                <a:solidFill>
                  <a:srgbClr val="5B5B5B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 dirty="0"/>
              <a:t>마스터 텍스트 스타일을 편집합니다</a:t>
            </a:r>
          </a:p>
          <a:p>
            <a:pPr lvl="1">
              <a:defRPr/>
            </a:pPr>
            <a:r>
              <a:rPr lang="ko-KR" altLang="en-US" dirty="0"/>
              <a:t>둘째 수준</a:t>
            </a:r>
          </a:p>
          <a:p>
            <a:pPr lvl="2">
              <a:defRPr/>
            </a:pPr>
            <a:r>
              <a:rPr lang="ko-KR" altLang="en-US" dirty="0"/>
              <a:t>셋째 수준</a:t>
            </a:r>
          </a:p>
          <a:p>
            <a:pPr lvl="3">
              <a:defRPr/>
            </a:pPr>
            <a:r>
              <a:rPr lang="ko-KR" altLang="en-US" dirty="0"/>
              <a:t>넷째 수준</a:t>
            </a:r>
          </a:p>
          <a:p>
            <a:pPr lvl="4">
              <a:defRPr/>
            </a:pPr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theme" Target="../theme/theme1.xml"  /><Relationship Id="rId16" Type="http://schemas.openxmlformats.org/officeDocument/2006/relationships/image" Target="../media/image1.jpe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blipFill dpi="0" rotWithShape="1">
          <a:blip r:embed="rId16">
            <a:alphaModFix amt="75000"/>
            <a:lum/>
          </a:blip>
          <a:srcRect/>
          <a:tile tx="0" ty="0" sx="75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D422D86A-5F52-4165-8473-F1B836277586}" type="datetime1">
              <a:rPr lang="ko-KR" altLang="en-US"/>
              <a:pPr lvl="0">
                <a:defRPr/>
              </a:pPr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</p:sldLayoutIdLst>
  <p:transition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1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2.gif"  /><Relationship Id="rId4" Type="http://schemas.openxmlformats.org/officeDocument/2006/relationships/image" Target="../media/image3.gif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Relationship Id="rId2" Type="http://schemas.openxmlformats.org/officeDocument/2006/relationships/image" Target="../media/image4.gif"  /><Relationship Id="rId3" Type="http://schemas.openxmlformats.org/officeDocument/2006/relationships/image" Target="../media/image5.png"  /><Relationship Id="rId4" Type="http://schemas.openxmlformats.org/officeDocument/2006/relationships/video" Target="file:///C:\Users\KNH\Desktop\Enemy%20Slasher%20(139%20FPS)(2160.000000,%20687.000000,%202340.000000)%202023-12-18%2014-41-00.mp4" TargetMode="External" /><Relationship Id="rId5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14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75000"/>
            <a:lum/>
          </a:blip>
          <a:srcRect/>
          <a:tile tx="0" ty="0" sx="75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Enemy Slasher</a:t>
            </a:r>
            <a:endParaRPr lang="ko-KR" altLang="en-US" b="1" dirty="0">
              <a:solidFill>
                <a:srgbClr val="434343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706179" y="4940182"/>
            <a:ext cx="6448000" cy="503200"/>
          </a:xfrm>
        </p:spPr>
        <p:txBody>
          <a:bodyPr>
            <a:noAutofit/>
          </a:bodyPr>
          <a:lstStyle/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2018182004 </a:t>
            </a:r>
            <a:r>
              <a:rPr lang="ko-KR" altLang="en-US" b="1" dirty="0">
                <a:solidFill>
                  <a:srgbClr val="434343"/>
                </a:solidFill>
              </a:rPr>
              <a:t>김나현</a:t>
            </a:r>
          </a:p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2018180015</a:t>
            </a:r>
            <a:r>
              <a:rPr lang="ko-KR" altLang="en-US" b="1" dirty="0">
                <a:solidFill>
                  <a:srgbClr val="434343"/>
                </a:solidFill>
              </a:rPr>
              <a:t> 류연우</a:t>
            </a:r>
          </a:p>
          <a:p>
            <a:pPr algn="r">
              <a:defRPr/>
            </a:pPr>
            <a:r>
              <a:rPr lang="en-US" altLang="ko-KR" b="1" dirty="0">
                <a:solidFill>
                  <a:srgbClr val="434343"/>
                </a:solidFill>
              </a:rPr>
              <a:t>2018180017</a:t>
            </a:r>
            <a:r>
              <a:rPr lang="ko-KR" altLang="en-US" b="1" dirty="0">
                <a:solidFill>
                  <a:srgbClr val="434343"/>
                </a:solidFill>
              </a:rPr>
              <a:t> </a:t>
            </a:r>
            <a:r>
              <a:rPr lang="ko-KR" altLang="en-US" b="1" dirty="0" err="1">
                <a:solidFill>
                  <a:srgbClr val="434343"/>
                </a:solidFill>
              </a:rPr>
              <a:t>박기정</a:t>
            </a:r>
            <a:endParaRPr lang="ko-KR" altLang="en-US" b="1" dirty="0">
              <a:solidFill>
                <a:srgbClr val="43434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9376" y="321224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게임소개 및 특징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장르 </a:t>
            </a:r>
          </a:p>
          <a:p>
            <a:pPr lvl="1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턴제</a:t>
            </a:r>
            <a:r>
              <a:rPr lang="en-US" altLang="ko-KR" sz="2400" b="1">
                <a:solidFill>
                  <a:srgbClr val="CC3300"/>
                </a:solidFill>
              </a:rPr>
              <a:t> RPG</a:t>
            </a:r>
            <a:r>
              <a:rPr lang="en-US" altLang="ko-KR" sz="2400"/>
              <a:t>, </a:t>
            </a:r>
            <a:r>
              <a:rPr lang="ko-KR" altLang="en-US" sz="2400">
                <a:solidFill>
                  <a:srgbClr val="5B5B5B"/>
                </a:solidFill>
              </a:rPr>
              <a:t>덱 빌딩</a:t>
            </a:r>
            <a:r>
              <a:rPr lang="en-US" altLang="ko-KR" sz="2400">
                <a:solidFill>
                  <a:srgbClr val="5B5B5B"/>
                </a:solidFill>
              </a:rPr>
              <a:t>, </a:t>
            </a:r>
            <a:r>
              <a:rPr lang="ko-KR" altLang="en-US" sz="2400">
                <a:solidFill>
                  <a:srgbClr val="5B5B5B"/>
                </a:solidFill>
              </a:rPr>
              <a:t>로그라이크</a:t>
            </a:r>
          </a:p>
          <a:p>
            <a:pPr marL="0" lvl="0" indent="0">
              <a:buNone/>
              <a:defRPr/>
            </a:pPr>
            <a:endParaRPr lang="en-US" altLang="ko-KR" sz="2400"/>
          </a:p>
          <a:p>
            <a:pPr marL="127000" indent="0">
              <a:defRPr/>
            </a:pPr>
            <a:r>
              <a:rPr lang="ko-KR" altLang="en-US" sz="2400">
                <a:solidFill>
                  <a:srgbClr val="434343"/>
                </a:solidFill>
              </a:rPr>
              <a:t>개요</a:t>
            </a:r>
          </a:p>
          <a:p>
            <a:pPr marL="709380" lvl="1" indent="0">
              <a:defRPr/>
            </a:pPr>
            <a:r>
              <a:rPr lang="ko-KR" altLang="en-US" sz="2400">
                <a:solidFill>
                  <a:srgbClr val="434343"/>
                </a:solidFill>
              </a:rPr>
              <a:t>턴마다 진행되며한정된 </a:t>
            </a:r>
            <a:r>
              <a:rPr lang="ko-KR" altLang="en-US" sz="2400" b="1">
                <a:solidFill>
                  <a:srgbClr val="CC3300"/>
                </a:solidFill>
              </a:rPr>
              <a:t>카드</a:t>
            </a:r>
            <a:r>
              <a:rPr lang="ko-KR" altLang="en-US" sz="2400">
                <a:solidFill>
                  <a:srgbClr val="434343"/>
                </a:solidFill>
              </a:rPr>
              <a:t>를 적절히 활용하여</a:t>
            </a:r>
          </a:p>
          <a:p>
            <a:pPr marL="709380" lvl="1" indent="0">
              <a:defRPr/>
            </a:pPr>
            <a:r>
              <a:rPr lang="ko-KR" altLang="en-US" sz="2400">
                <a:solidFill>
                  <a:srgbClr val="434343"/>
                </a:solidFill>
              </a:rPr>
              <a:t>적 몬스터를 잡고 스테이지를 클리어하는 게임</a:t>
            </a:r>
          </a:p>
          <a:p>
            <a:pPr marL="0" lvl="0" indent="0">
              <a:buNone/>
              <a:defRPr/>
            </a:pPr>
            <a:endParaRPr lang="ko-KR" altLang="en-US" sz="2400"/>
          </a:p>
          <a:p>
            <a:pPr lvl="1">
              <a:defRPr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83296" y="309884"/>
            <a:ext cx="10406720" cy="763600"/>
          </a:xfrm>
        </p:spPr>
        <p:txBody>
          <a:bodyPr/>
          <a:lstStyle/>
          <a:p>
            <a:pPr lvl="0">
              <a:defRPr/>
            </a:pPr>
            <a:r>
              <a:rPr lang="ko-KR" altLang="en-US" sz="3400" b="1">
                <a:solidFill>
                  <a:srgbClr val="434343"/>
                </a:solidFill>
              </a:rPr>
              <a:t>기술 </a:t>
            </a:r>
            <a:r>
              <a:rPr lang="en-US" altLang="ko-KR" sz="3400" b="1">
                <a:solidFill>
                  <a:srgbClr val="434343"/>
                </a:solidFill>
              </a:rPr>
              <a:t>/ </a:t>
            </a:r>
            <a:r>
              <a:rPr lang="ko-KR" altLang="en-US" sz="3400" b="1">
                <a:solidFill>
                  <a:srgbClr val="434343"/>
                </a:solidFill>
              </a:rPr>
              <a:t>중점 연구분야 </a:t>
            </a:r>
            <a:r>
              <a:rPr lang="en-US" altLang="ko-KR" sz="3400" b="1">
                <a:solidFill>
                  <a:srgbClr val="434343"/>
                </a:solidFill>
              </a:rPr>
              <a:t>– </a:t>
            </a:r>
            <a:r>
              <a:rPr lang="ko-KR" altLang="en-US" sz="3400" b="1">
                <a:solidFill>
                  <a:srgbClr val="434343"/>
                </a:solidFill>
              </a:rPr>
              <a:t>오브젝트 절단 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46784" y="1392671"/>
            <a:ext cx="5518728" cy="413904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732780" y="6050780"/>
            <a:ext cx="235085" cy="300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1915583" y="5771765"/>
            <a:ext cx="2184015" cy="331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/>
              <a:t>오브젝트의 절단</a:t>
            </a:r>
            <a:r>
              <a:rPr lang="en-US" altLang="ko-KR" sz="1600" b="1"/>
              <a:t>,</a:t>
            </a:r>
            <a:r>
              <a:rPr lang="ko-KR" altLang="en-US" sz="1600" b="1"/>
              <a:t> 이동</a:t>
            </a: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76950" y="1398587"/>
            <a:ext cx="5566833" cy="417512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7831089" y="5818332"/>
            <a:ext cx="2184016" cy="333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b="1"/>
              <a:t>오브젝트 다중 절단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100456" y="0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개선 사항</a:t>
            </a:r>
            <a:endParaRPr lang="ko-KR" altLang="en-US" b="1">
              <a:solidFill>
                <a:srgbClr val="434343"/>
              </a:solidFill>
            </a:endParaRPr>
          </a:p>
        </p:txBody>
      </p:sp>
      <p:pic>
        <p:nvPicPr>
          <p:cNvPr id="1036" name="그림 103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3530" y="775182"/>
            <a:ext cx="3979336" cy="2984502"/>
          </a:xfrm>
          <a:prstGeom prst="rect">
            <a:avLst/>
          </a:prstGeom>
        </p:spPr>
      </p:pic>
      <p:pic>
        <p:nvPicPr>
          <p:cNvPr id="1040" name="그림 103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77680" y="3833332"/>
            <a:ext cx="3489517" cy="2792719"/>
          </a:xfrm>
          <a:prstGeom prst="rect">
            <a:avLst/>
          </a:prstGeom>
        </p:spPr>
      </p:pic>
      <p:sp>
        <p:nvSpPr>
          <p:cNvPr id="1044" name="TextBox 1036"/>
          <p:cNvSpPr txBox="1"/>
          <p:nvPr/>
        </p:nvSpPr>
        <p:spPr>
          <a:xfrm>
            <a:off x="6572250" y="5133108"/>
            <a:ext cx="3148256" cy="12467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900" b="1"/>
              <a:t>개선 사항</a:t>
            </a:r>
            <a:endParaRPr lang="ko-KR" altLang="en-US" sz="1900" b="1"/>
          </a:p>
          <a:p>
            <a:pPr>
              <a:defRPr/>
            </a:pPr>
            <a:endParaRPr lang="ko-KR" altLang="en-US" sz="1900" b="1"/>
          </a:p>
          <a:p>
            <a:pPr>
              <a:defRPr/>
            </a:pPr>
            <a:r>
              <a:rPr lang="ko-KR" altLang="en-US" sz="1900" b="1"/>
              <a:t>카드 패 텍스처 추가</a:t>
            </a:r>
            <a:endParaRPr lang="ko-KR" altLang="en-US" sz="1900" b="1"/>
          </a:p>
          <a:p>
            <a:pPr>
              <a:defRPr/>
            </a:pPr>
            <a:r>
              <a:rPr lang="ko-KR" altLang="en-US" sz="1900" b="1"/>
              <a:t>지형지물 텍스처 추가</a:t>
            </a:r>
            <a:endParaRPr lang="ko-KR" altLang="en-US" sz="1900" b="1"/>
          </a:p>
        </p:txBody>
      </p:sp>
      <p:pic>
        <p:nvPicPr>
          <p:cNvPr id="1047" name="Enemy Slasher (139 FPS)(2160.000000, 687.000000, 2340.000000) 2023-12-18 14-41-00.mp4">
            <a:hlinkClick r:id="" action="ppaction://media"/>
          </p:cNvPr>
          <p:cNvPicPr>
            <a:picLocks noRot="1" noChangeAspect="1"/>
          </p:cNvPicPr>
          <p:nvPr>
            <a:videoFile r:link="rId4"/>
          </p:nvPr>
        </p:nvPicPr>
        <p:blipFill rotWithShape="1">
          <a:blip r:embed="rId5"/>
          <a:stretch>
            <a:fillRect/>
          </a:stretch>
        </p:blipFill>
        <p:spPr>
          <a:xfrm>
            <a:off x="5734049" y="990598"/>
            <a:ext cx="5419724" cy="4064793"/>
          </a:xfrm>
          <a:prstGeom prst="rect">
            <a:avLst/>
          </a:prstGeom>
        </p:spPr>
      </p:pic>
      <p:sp>
        <p:nvSpPr>
          <p:cNvPr id="1048" name=""/>
          <p:cNvSpPr/>
          <p:nvPr/>
        </p:nvSpPr>
        <p:spPr>
          <a:xfrm>
            <a:off x="4253537" y="2596765"/>
            <a:ext cx="1289242" cy="102946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48" fill="hold"/>
                                        <p:tgtEl>
                                          <p:spTgt spid="10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3648" fill="hold"/>
                                        <p:tgtEl>
                                          <p:spTgt spid="10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47"/>
                  </p:tgtEl>
                </p:cond>
              </p:nextCondLst>
            </p:seq>
            <p:video>
              <p:cMediaNode vol="50000">
                <p:cTn id="12" fill="hold" display="0">
                  <p:stCondLst>
                    <p:cond delay="indefinite"/>
                  </p:stCondLst>
                </p:cTn>
                <p:tgtEl>
                  <p:spTgt spid="1047"/>
                </p:tgtEl>
              </p:cMediaNode>
            </p:video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468800" y="264527"/>
            <a:ext cx="7254400" cy="763600"/>
          </a:xfrm>
        </p:spPr>
        <p:txBody>
          <a:bodyPr/>
          <a:lstStyle/>
          <a:p>
            <a:pPr lvl="0">
              <a:defRPr/>
            </a:pPr>
            <a:r>
              <a:rPr lang="ko-KR" altLang="en-US" b="1">
                <a:solidFill>
                  <a:srgbClr val="434343"/>
                </a:solidFill>
              </a:rPr>
              <a:t>향후 개발 일정</a:t>
            </a:r>
            <a:endParaRPr lang="ko-KR" altLang="en-US" b="1">
              <a:solidFill>
                <a:srgbClr val="434343"/>
              </a:solidFill>
            </a:endParaRPr>
          </a:p>
        </p:txBody>
      </p:sp>
      <p:graphicFrame>
        <p:nvGraphicFramePr>
          <p:cNvPr id="3" name="표 13"/>
          <p:cNvGraphicFramePr>
            <a:graphicFrameLocks noGrp="1"/>
          </p:cNvGraphicFramePr>
          <p:nvPr/>
        </p:nvGraphicFramePr>
        <p:xfrm>
          <a:off x="1412364" y="1052478"/>
          <a:ext cx="9367271" cy="4753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695"/>
                <a:gridCol w="1678894"/>
                <a:gridCol w="1678894"/>
                <a:gridCol w="1678894"/>
                <a:gridCol w="1678894"/>
              </a:tblGrid>
              <a:tr h="366492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항목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>
                          <a:solidFill>
                            <a:schemeClr val="tx1"/>
                          </a:solidFill>
                        </a:rPr>
                        <a:t>월</a:t>
                      </a:r>
                      <a:endParaRPr lang="ko-KR" alt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461742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텍스처 적용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리소스 수집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게임 로직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서버 제작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충돌 처리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애니메이션 구현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쉐이더 제작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서버 </a:t>
                      </a:r>
                      <a:r>
                        <a:rPr lang="en-US" altLang="ko-KR" sz="110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클라이언트 동기화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algn="ctr" latinLnBrk="1"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게임 사운드 구현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이펙트 구현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</a:tr>
              <a:tr h="392481"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100">
                          <a:solidFill>
                            <a:schemeClr val="tx1"/>
                          </a:solidFill>
                        </a:rPr>
                        <a:t>테스트 및 버그 수정</a:t>
                      </a: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1100">
                        <a:solidFill>
                          <a:schemeClr val="tx1"/>
                        </a:solidFill>
                      </a:endParaRPr>
                    </a:p>
                  </a:txBody>
                  <a:tcPr marL="91440" marR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</a:lnB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04200" y="2042228"/>
            <a:ext cx="7583600" cy="1866400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데모 시연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257</ep:Words>
  <ep:PresentationFormat>와이드스크린</ep:PresentationFormat>
  <ep:Paragraphs>108</ep:Paragraphs>
  <ep:Slides>6</ep:Slides>
  <ep:Notes>10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ep:HeadingPairs>
  <ep:TitlesOfParts>
    <vt:vector size="7" baseType="lpstr">
      <vt:lpstr>한컴오피스</vt:lpstr>
      <vt:lpstr>개발 내용</vt:lpstr>
      <vt:lpstr>기존 일정</vt:lpstr>
      <vt:lpstr>진행도</vt:lpstr>
      <vt:lpstr>개선 사항</vt:lpstr>
      <vt:lpstr>향후 개발 일정</vt:lpstr>
      <vt:lpstr>개발 내용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2022-11-22T08:49:23.000</dcterms:created>
  <dc:creator>류 연우</dc:creator>
  <cp:lastModifiedBy>NA HYEON</cp:lastModifiedBy>
  <dcterms:modified xsi:type="dcterms:W3CDTF">2023-12-18T05:51:22.423</dcterms:modified>
  <cp:revision>347</cp:revision>
  <dc:title>제안서</dc:title>
  <cp:version>1000.0000.01</cp:version>
</cp:coreProperties>
</file>

<file path=docProps/thumbnail.jpeg>
</file>